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Source Code Pro"/>
      <p:regular r:id="rId8"/>
      <p:bold r:id="rId9"/>
      <p:italic r:id="rId10"/>
      <p:boldItalic r:id="rId11"/>
    </p:embeddedFont>
    <p:embeddedFont>
      <p:font typeface="Oswald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CodePro-boldItalic.fntdata"/><Relationship Id="rId10" Type="http://schemas.openxmlformats.org/officeDocument/2006/relationships/font" Target="fonts/SourceCodePro-italic.fntdata"/><Relationship Id="rId13" Type="http://schemas.openxmlformats.org/officeDocument/2006/relationships/font" Target="fonts/Oswald-bold.fntdata"/><Relationship Id="rId12" Type="http://schemas.openxmlformats.org/officeDocument/2006/relationships/font" Target="fonts/Oswa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SourceCodePr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95f4201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95f4201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Google Shape;53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hyperlink" Target="https://www.teachingtenets.com/" TargetMode="Externa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6577575" y="4568725"/>
            <a:ext cx="231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Aishwarya M. </a:t>
            </a:r>
            <a:endParaRPr sz="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u="sng">
                <a:solidFill>
                  <a:schemeClr val="hlink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1"/>
              </a:rPr>
              <a:t>https://www.teachingtenets.com/</a:t>
            </a:r>
            <a:r>
              <a:rPr lang="en-GB" sz="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sz="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Lesson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Prior Knowledge Check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Prior Knowledge Check </a:t>
            </a:r>
            <a:endParaRPr/>
          </a:p>
        </p:txBody>
      </p:sp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311700" y="1580900"/>
            <a:ext cx="85206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I will time you for two minutes. List as many genres as you can.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Write a brief explanation of each. (1-2 lines only)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Define genre.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Write your top 2 questions about genre that you’d like to ask me. (Think about what’s confusing about distinguishing between genres.)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 will create lessons on genre based on your responses.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